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57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1673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733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583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1193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223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036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883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5321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4603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565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788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2F19CE0-ED8D-4E5E-8AEE-73C01DC53F2E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2B1707D-A020-4015-A553-73D459C518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790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9E1C8B-FA58-434B-A0FC-9C37406A6E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Group </a:t>
            </a:r>
            <a:r>
              <a:rPr lang="en-US" altLang="zh-CN" dirty="0" err="1"/>
              <a:t>Mogic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6061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4B5D8D-9F89-41AC-80D9-C807D4089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have we done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B4FCDF-5889-4D42-A2B8-4B07D8DDF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2873523"/>
          </a:xfrm>
        </p:spPr>
        <p:txBody>
          <a:bodyPr/>
          <a:lstStyle/>
          <a:p>
            <a:r>
              <a:rPr lang="en-US" altLang="zh-CN" dirty="0"/>
              <a:t>Wrote documents and wikis.</a:t>
            </a:r>
          </a:p>
          <a:p>
            <a:r>
              <a:rPr lang="en-US" altLang="zh-CN" dirty="0"/>
              <a:t>Finished the code of Server.</a:t>
            </a:r>
          </a:p>
          <a:p>
            <a:r>
              <a:rPr lang="en-US" altLang="zh-CN" dirty="0"/>
              <a:t>Done some simple tests.</a:t>
            </a:r>
          </a:p>
          <a:p>
            <a:r>
              <a:rPr lang="en-US" altLang="zh-CN" dirty="0"/>
              <a:t>Built a simulated Light, Database, Controller and Web Page to test the all functions.</a:t>
            </a:r>
          </a:p>
          <a:p>
            <a:r>
              <a:rPr lang="en-US" altLang="zh-CN" dirty="0"/>
              <a:t>Done some performance tests.</a:t>
            </a:r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42111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B73B9D7-BBCB-43C1-B6C9-BC8E2B2D4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96" y="759292"/>
            <a:ext cx="7378570" cy="5180114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6C49058-E13F-4194-9D70-9ADCF8E1DC17}"/>
              </a:ext>
            </a:extLst>
          </p:cNvPr>
          <p:cNvSpPr txBox="1"/>
          <p:nvPr/>
        </p:nvSpPr>
        <p:spPr>
          <a:xfrm>
            <a:off x="8422547" y="2690336"/>
            <a:ext cx="356783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Two branches: master &amp; production.</a:t>
            </a:r>
          </a:p>
          <a:p>
            <a:endParaRPr lang="en-US" altLang="zh-CN" dirty="0"/>
          </a:p>
          <a:p>
            <a:r>
              <a:rPr lang="en-US" altLang="zh-CN" dirty="0"/>
              <a:t>218 commits.</a:t>
            </a:r>
          </a:p>
          <a:p>
            <a:endParaRPr lang="en-US" altLang="zh-CN" dirty="0"/>
          </a:p>
          <a:p>
            <a:r>
              <a:rPr lang="en-US" altLang="zh-CN" dirty="0"/>
              <a:t>4 Wiki pages.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3297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155198-7867-4C33-864D-E4D82559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Simulated Integrated test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2739AB-1CBF-46F9-9B5D-7759C679A9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136" y="2912340"/>
            <a:ext cx="1857148" cy="272506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F9300BC-CEE7-4A3E-AA6A-325F7BBE65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1422" y="2905354"/>
            <a:ext cx="1644578" cy="273204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26F195C-1252-40ED-9D57-D500B8655313}"/>
              </a:ext>
            </a:extLst>
          </p:cNvPr>
          <p:cNvSpPr txBox="1"/>
          <p:nvPr/>
        </p:nvSpPr>
        <p:spPr>
          <a:xfrm>
            <a:off x="2316530" y="5739419"/>
            <a:ext cx="2002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Login &amp; Admin Functions</a:t>
            </a:r>
            <a:endParaRPr lang="zh-CN" altLang="en-US" sz="14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EFE16D9-01E2-4490-B1ED-6A525600BC6B}"/>
              </a:ext>
            </a:extLst>
          </p:cNvPr>
          <p:cNvSpPr txBox="1"/>
          <p:nvPr/>
        </p:nvSpPr>
        <p:spPr>
          <a:xfrm>
            <a:off x="4258048" y="5739419"/>
            <a:ext cx="2031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Select Buildings &amp; Rooms</a:t>
            </a:r>
            <a:endParaRPr lang="zh-CN" altLang="en-US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E9D9F46-13B1-475D-9363-A4BAB98D39E1}"/>
              </a:ext>
            </a:extLst>
          </p:cNvPr>
          <p:cNvSpPr txBox="1"/>
          <p:nvPr/>
        </p:nvSpPr>
        <p:spPr>
          <a:xfrm>
            <a:off x="6688481" y="5739419"/>
            <a:ext cx="13396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View &amp; Control</a:t>
            </a:r>
            <a:endParaRPr lang="zh-CN" altLang="en-US" sz="1400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93A5FA1-5D38-4E75-A7DC-C24CB2B6B8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024" y="2912340"/>
            <a:ext cx="1646577" cy="2725062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C9591942-65F8-4C26-8234-26795E618597}"/>
              </a:ext>
            </a:extLst>
          </p:cNvPr>
          <p:cNvSpPr txBox="1"/>
          <p:nvPr/>
        </p:nvSpPr>
        <p:spPr>
          <a:xfrm>
            <a:off x="8460807" y="3809713"/>
            <a:ext cx="21748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Add &amp; Del Hardware</a:t>
            </a:r>
          </a:p>
          <a:p>
            <a:r>
              <a:rPr lang="en-US" altLang="zh-CN" dirty="0"/>
              <a:t>Add &amp; Del Rooms</a:t>
            </a:r>
          </a:p>
          <a:p>
            <a:r>
              <a:rPr lang="en-US" altLang="zh-CN" dirty="0"/>
              <a:t>Modify Rooms</a:t>
            </a:r>
            <a:endParaRPr lang="zh-CN" altLang="en-US" dirty="0"/>
          </a:p>
        </p:txBody>
      </p:sp>
      <p:pic>
        <p:nvPicPr>
          <p:cNvPr id="18" name="VID_20190506_203031">
            <a:hlinkClick r:id="" action="ppaction://media"/>
            <a:extLst>
              <a:ext uri="{FF2B5EF4-FFF2-40B4-BE49-F238E27FC236}">
                <a16:creationId xmlns:a16="http://schemas.microsoft.com/office/drawing/2014/main" id="{630CB09C-F71D-4095-B854-A3B8D351A9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24977" y="2386813"/>
            <a:ext cx="2189555" cy="3892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205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12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1AE3A6-4D4B-429F-8F9D-BAC243C5D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Test the performance of Server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A67B329-C32A-42D2-BF6B-9549F7550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136" y="2638425"/>
            <a:ext cx="4340532" cy="3101975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53CCF57-080D-46F0-ABC4-CD17A7340D86}"/>
              </a:ext>
            </a:extLst>
          </p:cNvPr>
          <p:cNvSpPr txBox="1"/>
          <p:nvPr/>
        </p:nvSpPr>
        <p:spPr>
          <a:xfrm>
            <a:off x="6705935" y="3035250"/>
            <a:ext cx="32549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VPS in China (Ping </a:t>
            </a:r>
            <a:r>
              <a:rPr lang="en-US" altLang="zh-CN"/>
              <a:t>: 100+ms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100 Buttons &amp; 100 Lights in 100 Rooms</a:t>
            </a:r>
          </a:p>
          <a:p>
            <a:endParaRPr lang="en-US" altLang="zh-CN" dirty="0"/>
          </a:p>
          <a:p>
            <a:r>
              <a:rPr lang="en-US" altLang="zh-CN" dirty="0"/>
              <a:t>Result : After all sensors and lights have built connections with server, the delay of turning on/off is under 0.5s.</a:t>
            </a:r>
          </a:p>
        </p:txBody>
      </p:sp>
    </p:spTree>
    <p:extLst>
      <p:ext uri="{BB962C8B-B14F-4D97-AF65-F5344CB8AC3E}">
        <p14:creationId xmlns:p14="http://schemas.microsoft.com/office/powerpoint/2010/main" val="3996524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1BFA10-ADA5-4CF2-86CB-F188A01D1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923270"/>
            <a:ext cx="7729728" cy="3101983"/>
          </a:xfrm>
        </p:spPr>
        <p:txBody>
          <a:bodyPr/>
          <a:lstStyle/>
          <a:p>
            <a:r>
              <a:rPr lang="en-US" altLang="zh-CN" dirty="0"/>
              <a:t>Now, we are doing real integrated tests with </a:t>
            </a:r>
            <a:r>
              <a:rPr lang="en-US" altLang="zh-CN"/>
              <a:t>other groups.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0097533"/>
      </p:ext>
    </p:extLst>
  </p:cSld>
  <p:clrMapOvr>
    <a:masterClrMapping/>
  </p:clrMapOvr>
</p:sld>
</file>

<file path=ppt/theme/theme1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TM10001115[[fn=包裹]]</Template>
  <TotalTime>52</TotalTime>
  <Words>141</Words>
  <Application>Microsoft Office PowerPoint</Application>
  <PresentationFormat>宽屏</PresentationFormat>
  <Paragraphs>25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包裹</vt:lpstr>
      <vt:lpstr>Group Mogic</vt:lpstr>
      <vt:lpstr>What have we done</vt:lpstr>
      <vt:lpstr>PowerPoint 演示文稿</vt:lpstr>
      <vt:lpstr>Simulated Integrated test</vt:lpstr>
      <vt:lpstr>Test the performance of Server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Mogic</dc:title>
  <dc:creator>acm</dc:creator>
  <cp:lastModifiedBy>acm</cp:lastModifiedBy>
  <cp:revision>8</cp:revision>
  <dcterms:created xsi:type="dcterms:W3CDTF">2019-05-06T11:46:34Z</dcterms:created>
  <dcterms:modified xsi:type="dcterms:W3CDTF">2019-05-06T12:44:52Z</dcterms:modified>
</cp:coreProperties>
</file>

<file path=docProps/thumbnail.jpeg>
</file>